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anum Gothic" panose="020B0600000101010101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Jua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3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gif"/><Relationship Id="rId7" Type="http://schemas.openxmlformats.org/officeDocument/2006/relationships/image" Target="../media/image13.sv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26.svg"/><Relationship Id="rId17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9.sv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3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gif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88142"/>
            <a:ext cx="15555091" cy="3240925"/>
            <a:chOff x="0" y="0"/>
            <a:chExt cx="20740121" cy="4321233"/>
          </a:xfrm>
        </p:grpSpPr>
        <p:sp>
          <p:nvSpPr>
            <p:cNvPr id="3" name="TextBox 3"/>
            <p:cNvSpPr txBox="1"/>
            <p:nvPr/>
          </p:nvSpPr>
          <p:spPr>
            <a:xfrm>
              <a:off x="0" y="-295275"/>
              <a:ext cx="20740121" cy="2835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0"/>
                </a:lnSpc>
              </a:pPr>
              <a:r>
                <a:rPr lang="en-US" sz="12500">
                  <a:solidFill>
                    <a:srgbClr val="FFFAEF"/>
                  </a:solidFill>
                  <a:latin typeface="Jua"/>
                </a:rPr>
                <a:t>SSAFIT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09162"/>
              <a:ext cx="20740121" cy="912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FFFAEF"/>
                  </a:solidFill>
                  <a:latin typeface="Nanum Gothic"/>
                  <a:ea typeface="Nanum Gothic"/>
                </a:rPr>
                <a:t>팀 : no title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2310738" y="4172522"/>
            <a:ext cx="3803740" cy="84252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74879" y="636365"/>
            <a:ext cx="7339367" cy="2934148"/>
          </a:xfrm>
          <a:custGeom>
            <a:avLst/>
            <a:gdLst/>
            <a:ahLst/>
            <a:cxnLst/>
            <a:rect l="l" t="t" r="r" b="b"/>
            <a:pathLst>
              <a:path w="7339367" h="2934148">
                <a:moveTo>
                  <a:pt x="0" y="0"/>
                </a:moveTo>
                <a:lnTo>
                  <a:pt x="7339366" y="0"/>
                </a:lnTo>
                <a:lnTo>
                  <a:pt x="7339366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574879" y="7120458"/>
            <a:ext cx="7452569" cy="2979404"/>
          </a:xfrm>
          <a:custGeom>
            <a:avLst/>
            <a:gdLst/>
            <a:ahLst/>
            <a:cxnLst/>
            <a:rect l="l" t="t" r="r" b="b"/>
            <a:pathLst>
              <a:path w="7452569" h="2979404">
                <a:moveTo>
                  <a:pt x="7452569" y="0"/>
                </a:moveTo>
                <a:lnTo>
                  <a:pt x="0" y="0"/>
                </a:lnTo>
                <a:lnTo>
                  <a:pt x="0" y="2979404"/>
                </a:lnTo>
                <a:lnTo>
                  <a:pt x="7452569" y="2979404"/>
                </a:lnTo>
                <a:lnTo>
                  <a:pt x="74525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9574879" y="3798965"/>
            <a:ext cx="7331412" cy="2930967"/>
          </a:xfrm>
          <a:custGeom>
            <a:avLst/>
            <a:gdLst/>
            <a:ahLst/>
            <a:cxnLst/>
            <a:rect l="l" t="t" r="r" b="b"/>
            <a:pathLst>
              <a:path w="7331412" h="2930967">
                <a:moveTo>
                  <a:pt x="0" y="0"/>
                </a:moveTo>
                <a:lnTo>
                  <a:pt x="7331411" y="0"/>
                </a:lnTo>
                <a:lnTo>
                  <a:pt x="7331411" y="2930968"/>
                </a:lnTo>
                <a:lnTo>
                  <a:pt x="0" y="2930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16403">
            <a:off x="-2036671" y="5334856"/>
            <a:ext cx="10343361" cy="912474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340257" y="1268024"/>
            <a:ext cx="5921812" cy="1905635"/>
            <a:chOff x="0" y="0"/>
            <a:chExt cx="7895750" cy="2540847"/>
          </a:xfrm>
        </p:grpSpPr>
        <p:sp>
          <p:nvSpPr>
            <p:cNvPr id="7" name="TextBox 7"/>
            <p:cNvSpPr txBox="1"/>
            <p:nvPr/>
          </p:nvSpPr>
          <p:spPr>
            <a:xfrm>
              <a:off x="0" y="970915"/>
              <a:ext cx="7895750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Canva 프레젠테이션으로 모든 청중을 놀라게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하세요. 디자인과 계획, 프레젠테이션을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한 곳에서 해결할 수 있어요.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7895750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첫 번째 종합 결과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0257" y="4393549"/>
            <a:ext cx="6102812" cy="1903872"/>
            <a:chOff x="0" y="0"/>
            <a:chExt cx="8137083" cy="253849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68565"/>
              <a:ext cx="8137083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Canva 프레젠테이션으로 모든 청중을 놀라게</a:t>
              </a:r>
              <a:r>
                <a:rPr lang="en-US" sz="2300">
                  <a:solidFill>
                    <a:srgbClr val="000000"/>
                  </a:solidFill>
                  <a:latin typeface="Nanum Gothic"/>
                </a:rPr>
                <a:t>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하세요. 디자인과 계획, 프레젠테이션을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한 곳에서 해결할 수 있어요.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8137083" cy="845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두 번째 종합 결과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03288" y="7658224"/>
            <a:ext cx="5976750" cy="1903872"/>
            <a:chOff x="0" y="0"/>
            <a:chExt cx="7969000" cy="253849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68565"/>
              <a:ext cx="7969000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Canva 프레젠테이션으로 모든 청중을 놀라게</a:t>
              </a:r>
              <a:r>
                <a:rPr lang="en-US" sz="2300">
                  <a:solidFill>
                    <a:srgbClr val="000000"/>
                  </a:solidFill>
                  <a:latin typeface="Nanum Gothic"/>
                </a:rPr>
                <a:t>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하세요. 디자인과 계획, 프레젠테이션을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한 곳에서 해결할 수 있어요.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7969000" cy="845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세 번째 종합 결과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36613"/>
            <a:ext cx="643612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ea typeface="Jua"/>
              </a:rPr>
              <a:t>구현내용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0779" y="3452946"/>
            <a:ext cx="5889445" cy="5773345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932436" y="5680488"/>
            <a:ext cx="81153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사진이나 gif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353455"/>
            <a:ext cx="81153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4. 운동기록 / 근처 헬스장 검색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6925457" cy="470065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30521" y="2460669"/>
            <a:ext cx="7256047" cy="7088101"/>
            <a:chOff x="0" y="0"/>
            <a:chExt cx="4828540" cy="4716780"/>
          </a:xfrm>
        </p:grpSpPr>
        <p:sp>
          <p:nvSpPr>
            <p:cNvPr id="5" name="Freeform 5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t="-7059" b="-705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998524" y="939845"/>
            <a:ext cx="12290952" cy="1641151"/>
            <a:chOff x="0" y="0"/>
            <a:chExt cx="16387936" cy="2188202"/>
          </a:xfrm>
        </p:grpSpPr>
        <p:sp>
          <p:nvSpPr>
            <p:cNvPr id="7" name="TextBox 7"/>
            <p:cNvSpPr txBox="1"/>
            <p:nvPr/>
          </p:nvSpPr>
          <p:spPr>
            <a:xfrm>
              <a:off x="0" y="-171450"/>
              <a:ext cx="16387936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ea typeface="Jua"/>
                </a:rPr>
                <a:t>개발후기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74478" y="1609011"/>
              <a:ext cx="14438980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144000" y="2460669"/>
            <a:ext cx="7256047" cy="7088101"/>
            <a:chOff x="0" y="0"/>
            <a:chExt cx="4828540" cy="4716780"/>
          </a:xfrm>
        </p:grpSpPr>
        <p:sp>
          <p:nvSpPr>
            <p:cNvPr id="10" name="Freeform 10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t="-7059" b="-705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3331387" y="3262679"/>
            <a:ext cx="3054316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ea typeface="Jua"/>
              </a:rPr>
              <a:t>김한중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7908" y="4285199"/>
            <a:ext cx="6681274" cy="479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Jua"/>
                <a:ea typeface="Jua"/>
              </a:rPr>
              <a:t>231116(목)_코딩 Live강의 Java 비전공 트랙_1_최종프로젝트 가이드231116(목)_코딩 Live강의 Java 비전공 트랙_1_최종프로젝트 가이드231116(목)_코딩 Live강의 Java 비전공 트랙_1_최종프로젝트 가이드231116(목)_코딩 Live강의 Java 비전공 트랙_1_최종프로젝트 가이드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44866" y="3262679"/>
            <a:ext cx="3054316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ea typeface="Jua"/>
              </a:rPr>
              <a:t>김평섭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31387" y="4285199"/>
            <a:ext cx="6681274" cy="479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Jua"/>
                <a:ea typeface="Jua"/>
              </a:rPr>
              <a:t>231116(목)_코딩 Live강의 Java 비전공 트랙_1_최종프로젝트 가이드231116(목)_코딩 Live강의 Java 비전공 트랙_1_최종프로젝트 가이드231116(목)_코딩 Live강의 Java 비전공 트랙_1_최종프로젝트 가이드231116(목)_코딩 Live강의 Java 비전공 트랙_1_최종프로젝트 가이드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8925" y="4426170"/>
            <a:ext cx="1181015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Jua"/>
              </a:rPr>
              <a:t>시연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6925457" cy="47006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21807" y="4229100"/>
            <a:ext cx="944438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Jua"/>
                <a:ea typeface="Jua"/>
              </a:rPr>
              <a:t>감사합니다!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198036"/>
            <a:ext cx="707442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 err="1" smtClean="0">
                <a:solidFill>
                  <a:srgbClr val="000000"/>
                </a:solidFill>
                <a:ea typeface="Jua"/>
              </a:rPr>
              <a:t>목차</a:t>
            </a:r>
            <a:endParaRPr lang="en-US" sz="9000" dirty="0">
              <a:solidFill>
                <a:srgbClr val="000000"/>
              </a:solidFill>
              <a:ea typeface="Ju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74108" y="1294674"/>
            <a:ext cx="574200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01   팀원소개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1944" y="0"/>
            <a:ext cx="11958233" cy="20987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5400000" flipH="1" flipV="1">
            <a:off x="1041561" y="4941242"/>
            <a:ext cx="4331879" cy="64150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874108" y="3601176"/>
            <a:ext cx="5742002" cy="540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 dirty="0">
                <a:solidFill>
                  <a:srgbClr val="000000"/>
                </a:solidFill>
                <a:latin typeface="Jua"/>
                <a:ea typeface="Jua"/>
              </a:rPr>
              <a:t>03   </a:t>
            </a:r>
            <a:r>
              <a:rPr lang="en-US" sz="3600" dirty="0" err="1" smtClean="0">
                <a:solidFill>
                  <a:srgbClr val="000000"/>
                </a:solidFill>
                <a:latin typeface="Jua"/>
                <a:ea typeface="Jua"/>
              </a:rPr>
              <a:t>기술스택</a:t>
            </a:r>
            <a:endParaRPr lang="en-US" sz="3600" dirty="0">
              <a:solidFill>
                <a:srgbClr val="000000"/>
              </a:solidFill>
              <a:latin typeface="Jua"/>
              <a:ea typeface="Ju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74108" y="5910036"/>
            <a:ext cx="574200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05   구현내용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4108" y="2446746"/>
            <a:ext cx="574200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02   개발목표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74108" y="7064466"/>
            <a:ext cx="574200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06   개발후기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74108" y="8218896"/>
            <a:ext cx="574200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07   시연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74108" y="4755606"/>
            <a:ext cx="5742002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04   설계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927178">
            <a:off x="2119528" y="-963026"/>
            <a:ext cx="12725595" cy="1420582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873312">
            <a:off x="7975567" y="3035514"/>
            <a:ext cx="11748976" cy="11578082"/>
          </a:xfrm>
          <a:custGeom>
            <a:avLst/>
            <a:gdLst/>
            <a:ahLst/>
            <a:cxnLst/>
            <a:rect l="l" t="t" r="r" b="b"/>
            <a:pathLst>
              <a:path w="11748976" h="11578082">
                <a:moveTo>
                  <a:pt x="0" y="0"/>
                </a:moveTo>
                <a:lnTo>
                  <a:pt x="11748975" y="0"/>
                </a:lnTo>
                <a:lnTo>
                  <a:pt x="11748975" y="11578081"/>
                </a:lnTo>
                <a:lnTo>
                  <a:pt x="0" y="11578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298461" y="6952162"/>
            <a:ext cx="3054316" cy="1458213"/>
            <a:chOff x="0" y="0"/>
            <a:chExt cx="4072422" cy="194428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14300"/>
              <a:ext cx="4072422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김한중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11726"/>
              <a:ext cx="4072422" cy="1137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ea typeface="Nanum Gothic"/>
                </a:rPr>
                <a:t>팀장</a:t>
              </a: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"/>
                  <a:ea typeface="Nanum Gothic"/>
                </a:rPr>
                <a:t>로그인, api 구현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06976" y="664422"/>
            <a:ext cx="1067404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Jua"/>
              </a:rPr>
              <a:t>팀원소개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27040" y="6952162"/>
            <a:ext cx="3279580" cy="1029588"/>
            <a:chOff x="0" y="0"/>
            <a:chExt cx="4372773" cy="137278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14300"/>
              <a:ext cx="4372773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김평섭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11726"/>
              <a:ext cx="4372773" cy="56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"/>
                  <a:ea typeface="Nanum Gothic"/>
                </a:rPr>
                <a:t>계산기, 운동기록 구현</a:t>
              </a:r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401722" y="2676394"/>
            <a:ext cx="3730218" cy="3590367"/>
            <a:chOff x="30480" y="591820"/>
            <a:chExt cx="12736830" cy="12259310"/>
          </a:xfrm>
        </p:grpSpPr>
        <p:sp>
          <p:nvSpPr>
            <p:cNvPr id="12" name="Freeform 12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5"/>
              <a:stretch>
                <a:fillRect l="-243" t="-27417" r="243" b="-1714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3917574" y="2635067"/>
            <a:ext cx="3816091" cy="3673021"/>
            <a:chOff x="30480" y="591820"/>
            <a:chExt cx="12736830" cy="12259310"/>
          </a:xfrm>
        </p:grpSpPr>
        <p:sp>
          <p:nvSpPr>
            <p:cNvPr id="14" name="Freeform 14"/>
            <p:cNvSpPr/>
            <p:nvPr/>
          </p:nvSpPr>
          <p:spPr>
            <a:xfrm>
              <a:off x="30480" y="591820"/>
              <a:ext cx="12736830" cy="12259310"/>
            </a:xfrm>
            <a:custGeom>
              <a:avLst/>
              <a:gdLst/>
              <a:ahLst/>
              <a:cxnLst/>
              <a:rect l="l" t="t" r="r" b="b"/>
              <a:pathLst>
                <a:path w="12736830" h="12259310">
                  <a:moveTo>
                    <a:pt x="11925300" y="4271010"/>
                  </a:moveTo>
                  <a:cubicBezTo>
                    <a:pt x="10819131" y="2120900"/>
                    <a:pt x="8590281" y="544830"/>
                    <a:pt x="6215380" y="297180"/>
                  </a:cubicBezTo>
                  <a:cubicBezTo>
                    <a:pt x="4277360" y="0"/>
                    <a:pt x="3002280" y="913130"/>
                    <a:pt x="1960880" y="2170430"/>
                  </a:cubicBezTo>
                  <a:cubicBezTo>
                    <a:pt x="919480" y="3427730"/>
                    <a:pt x="365760" y="5030470"/>
                    <a:pt x="142240" y="6647180"/>
                  </a:cubicBezTo>
                  <a:cubicBezTo>
                    <a:pt x="24130" y="7500620"/>
                    <a:pt x="0" y="8406130"/>
                    <a:pt x="361950" y="9188450"/>
                  </a:cubicBezTo>
                  <a:cubicBezTo>
                    <a:pt x="820420" y="10180319"/>
                    <a:pt x="1822450" y="10811510"/>
                    <a:pt x="2842260" y="11203940"/>
                  </a:cubicBezTo>
                  <a:cubicBezTo>
                    <a:pt x="5585460" y="12259310"/>
                    <a:pt x="8953500" y="11850370"/>
                    <a:pt x="11088370" y="9828530"/>
                  </a:cubicBezTo>
                  <a:cubicBezTo>
                    <a:pt x="11756390" y="9196070"/>
                    <a:pt x="12303760" y="8403590"/>
                    <a:pt x="12499340" y="7504430"/>
                  </a:cubicBezTo>
                  <a:cubicBezTo>
                    <a:pt x="12736830" y="6413500"/>
                    <a:pt x="12435840" y="5264150"/>
                    <a:pt x="11925300" y="4271010"/>
                  </a:cubicBezTo>
                  <a:close/>
                </a:path>
              </a:pathLst>
            </a:custGeom>
            <a:blipFill>
              <a:blip r:embed="rId6"/>
              <a:stretch>
                <a:fillRect l="-243" t="-27587" r="243" b="-17318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602981" y="5508301"/>
            <a:ext cx="5082039" cy="2248466"/>
            <a:chOff x="0" y="-114300"/>
            <a:chExt cx="6776052" cy="2997955"/>
          </a:xfrm>
        </p:grpSpPr>
        <p:sp>
          <p:nvSpPr>
            <p:cNvPr id="4" name="TextBox 4"/>
            <p:cNvSpPr txBox="1"/>
            <p:nvPr/>
          </p:nvSpPr>
          <p:spPr>
            <a:xfrm>
              <a:off x="0" y="1076233"/>
              <a:ext cx="6776052" cy="18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"/>
                  <a:ea typeface="Nanum Gothic"/>
                </a:rPr>
                <a:t>정렬기능을 이용해 트레이너, 운동부위 설정 가능!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ea typeface="Nanum Gothic"/>
                </a:rPr>
                <a:t>찜기능을 이용할 수도 있어요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6776052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>
                  <a:solidFill>
                    <a:srgbClr val="000000"/>
                  </a:solidFill>
                  <a:latin typeface="Jua"/>
                  <a:ea typeface="Jua"/>
                </a:rPr>
                <a:t>원하는</a:t>
              </a:r>
              <a:r>
                <a:rPr lang="en-US" sz="3600" dirty="0">
                  <a:solidFill>
                    <a:srgbClr val="000000"/>
                  </a:solidFill>
                  <a:latin typeface="Jua"/>
                  <a:ea typeface="Jua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Jua"/>
                  <a:ea typeface="Jua"/>
                </a:rPr>
                <a:t>영상만</a:t>
              </a:r>
              <a:r>
                <a:rPr lang="ko-KR" altLang="en-US" sz="3600" dirty="0">
                  <a:solidFill>
                    <a:srgbClr val="000000"/>
                  </a:solidFill>
                  <a:latin typeface="Jua"/>
                  <a:ea typeface="Jua"/>
                </a:rPr>
                <a:t>　</a:t>
              </a:r>
              <a:r>
                <a:rPr lang="en-US" sz="3600" dirty="0" err="1" smtClean="0">
                  <a:solidFill>
                    <a:srgbClr val="000000"/>
                  </a:solidFill>
                  <a:latin typeface="Jua"/>
                  <a:ea typeface="Jua"/>
                </a:rPr>
                <a:t>보고싶어</a:t>
              </a:r>
              <a:r>
                <a:rPr lang="en-US" sz="3600" dirty="0">
                  <a:solidFill>
                    <a:srgbClr val="000000"/>
                  </a:solidFill>
                  <a:latin typeface="Jua"/>
                  <a:ea typeface="Jua"/>
                </a:rPr>
                <a:t>..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99222" y="5594026"/>
            <a:ext cx="4757851" cy="2579301"/>
            <a:chOff x="0" y="0"/>
            <a:chExt cx="6343801" cy="3439068"/>
          </a:xfrm>
        </p:grpSpPr>
        <p:sp>
          <p:nvSpPr>
            <p:cNvPr id="7" name="TextBox 7"/>
            <p:cNvSpPr txBox="1"/>
            <p:nvPr/>
          </p:nvSpPr>
          <p:spPr>
            <a:xfrm>
              <a:off x="0" y="1076233"/>
              <a:ext cx="6343801" cy="18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"/>
                  <a:ea typeface="Nanum Gothic"/>
                </a:rPr>
                <a:t>칼로리 검색 기능 이외에도 일일 권장 칼로리, 내 주변 헬스장 위치를 알 수 있어요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6343801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Jua"/>
                  <a:ea typeface="Jua"/>
                </a:rPr>
                <a:t>오늘 먹은 칼로리가 궁금해..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514025" y="4513025"/>
            <a:ext cx="3215480" cy="8332470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>
            <a:off x="14626350" y="4571508"/>
            <a:ext cx="703595" cy="703595"/>
          </a:xfrm>
          <a:custGeom>
            <a:avLst/>
            <a:gdLst/>
            <a:ahLst/>
            <a:cxnLst/>
            <a:rect l="l" t="t" r="r" b="b"/>
            <a:pathLst>
              <a:path w="703595" h="703595">
                <a:moveTo>
                  <a:pt x="0" y="0"/>
                </a:moveTo>
                <a:lnTo>
                  <a:pt x="703595" y="0"/>
                </a:lnTo>
                <a:lnTo>
                  <a:pt x="703595" y="703595"/>
                </a:lnTo>
                <a:lnTo>
                  <a:pt x="0" y="703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947419" y="4519175"/>
            <a:ext cx="596644" cy="808262"/>
          </a:xfrm>
          <a:custGeom>
            <a:avLst/>
            <a:gdLst/>
            <a:ahLst/>
            <a:cxnLst/>
            <a:rect l="l" t="t" r="r" b="b"/>
            <a:pathLst>
              <a:path w="596644" h="808262">
                <a:moveTo>
                  <a:pt x="0" y="0"/>
                </a:moveTo>
                <a:lnTo>
                  <a:pt x="596644" y="0"/>
                </a:lnTo>
                <a:lnTo>
                  <a:pt x="596644" y="808262"/>
                </a:lnTo>
                <a:lnTo>
                  <a:pt x="0" y="808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766116" y="4555234"/>
            <a:ext cx="755768" cy="719869"/>
          </a:xfrm>
          <a:custGeom>
            <a:avLst/>
            <a:gdLst/>
            <a:ahLst/>
            <a:cxnLst/>
            <a:rect l="l" t="t" r="r" b="b"/>
            <a:pathLst>
              <a:path w="755768" h="719869">
                <a:moveTo>
                  <a:pt x="0" y="0"/>
                </a:moveTo>
                <a:lnTo>
                  <a:pt x="755768" y="0"/>
                </a:lnTo>
                <a:lnTo>
                  <a:pt x="755768" y="719869"/>
                </a:lnTo>
                <a:lnTo>
                  <a:pt x="0" y="719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66577" y="1679344"/>
            <a:ext cx="12754846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ea typeface="Jua"/>
              </a:rPr>
              <a:t>개발목표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0927" y="5508301"/>
            <a:ext cx="4629628" cy="2248466"/>
            <a:chOff x="0" y="-114300"/>
            <a:chExt cx="6172837" cy="299795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076233"/>
              <a:ext cx="6172837" cy="18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Nanum Gothic"/>
                  <a:ea typeface="Nanum Gothic"/>
                </a:rPr>
                <a:t>보안을 높히기 위해 JWT를 사용!안전하게 운동기록을 저장할 수 있어요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6172837" cy="720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dirty="0" err="1" smtClean="0">
                  <a:solidFill>
                    <a:srgbClr val="000000"/>
                  </a:solidFill>
                  <a:latin typeface="Jua"/>
                  <a:ea typeface="Jua"/>
                </a:rPr>
                <a:t>개인정보는</a:t>
              </a:r>
              <a:r>
                <a:rPr lang="en-US" sz="3600" dirty="0" smtClean="0">
                  <a:solidFill>
                    <a:srgbClr val="000000"/>
                  </a:solidFill>
                  <a:latin typeface="Jua"/>
                  <a:ea typeface="Jua"/>
                </a:rPr>
                <a:t> </a:t>
              </a:r>
              <a:r>
                <a:rPr lang="en-US" sz="3600" dirty="0" err="1" smtClean="0">
                  <a:solidFill>
                    <a:srgbClr val="000000"/>
                  </a:solidFill>
                  <a:latin typeface="Jua"/>
                  <a:ea typeface="Jua"/>
                </a:rPr>
                <a:t>소중하니까</a:t>
              </a:r>
              <a:r>
                <a:rPr lang="en-US" sz="3600" dirty="0" smtClean="0">
                  <a:solidFill>
                    <a:srgbClr val="000000"/>
                  </a:solidFill>
                  <a:latin typeface="Jua"/>
                  <a:ea typeface="Jua"/>
                </a:rPr>
                <a:t>..</a:t>
              </a:r>
              <a:endParaRPr lang="en-US" sz="3600" dirty="0">
                <a:solidFill>
                  <a:srgbClr val="000000"/>
                </a:solidFill>
                <a:latin typeface="Jua"/>
                <a:ea typeface="Ju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04462" y="3895576"/>
            <a:ext cx="1868614" cy="1868614"/>
          </a:xfrm>
          <a:custGeom>
            <a:avLst/>
            <a:gdLst/>
            <a:ahLst/>
            <a:cxnLst/>
            <a:rect l="l" t="t" r="r" b="b"/>
            <a:pathLst>
              <a:path w="1868614" h="1868614">
                <a:moveTo>
                  <a:pt x="0" y="0"/>
                </a:moveTo>
                <a:lnTo>
                  <a:pt x="1868613" y="0"/>
                </a:lnTo>
                <a:lnTo>
                  <a:pt x="1868613" y="1868614"/>
                </a:lnTo>
                <a:lnTo>
                  <a:pt x="0" y="186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44419">
            <a:off x="4724504" y="4455002"/>
            <a:ext cx="1895770" cy="726320"/>
          </a:xfrm>
          <a:custGeom>
            <a:avLst/>
            <a:gdLst/>
            <a:ahLst/>
            <a:cxnLst/>
            <a:rect l="l" t="t" r="r" b="b"/>
            <a:pathLst>
              <a:path w="1895770" h="726320">
                <a:moveTo>
                  <a:pt x="0" y="0"/>
                </a:moveTo>
                <a:lnTo>
                  <a:pt x="1895770" y="0"/>
                </a:lnTo>
                <a:lnTo>
                  <a:pt x="1895770" y="726319"/>
                </a:lnTo>
                <a:lnTo>
                  <a:pt x="0" y="726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735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867509" y="5036576"/>
            <a:ext cx="3811132" cy="1110237"/>
            <a:chOff x="0" y="0"/>
            <a:chExt cx="5081509" cy="14803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81509" cy="1480316"/>
            </a:xfrm>
            <a:custGeom>
              <a:avLst/>
              <a:gdLst/>
              <a:ahLst/>
              <a:cxnLst/>
              <a:rect l="l" t="t" r="r" b="b"/>
              <a:pathLst>
                <a:path w="5081509" h="1480316">
                  <a:moveTo>
                    <a:pt x="0" y="0"/>
                  </a:moveTo>
                  <a:lnTo>
                    <a:pt x="5081509" y="0"/>
                  </a:lnTo>
                  <a:lnTo>
                    <a:pt x="5081509" y="1480316"/>
                  </a:lnTo>
                  <a:lnTo>
                    <a:pt x="0" y="148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 t="-18616" b="-18616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33870" y="510712"/>
              <a:ext cx="3413769" cy="68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>
                  <a:solidFill>
                    <a:srgbClr val="000000"/>
                  </a:solidFill>
                  <a:latin typeface="Jua"/>
                </a:rPr>
                <a:t>API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3255929" y="6780390"/>
            <a:ext cx="3034293" cy="2116419"/>
          </a:xfrm>
          <a:custGeom>
            <a:avLst/>
            <a:gdLst/>
            <a:ahLst/>
            <a:cxnLst/>
            <a:rect l="l" t="t" r="r" b="b"/>
            <a:pathLst>
              <a:path w="3034293" h="2116419">
                <a:moveTo>
                  <a:pt x="0" y="0"/>
                </a:moveTo>
                <a:lnTo>
                  <a:pt x="3034293" y="0"/>
                </a:lnTo>
                <a:lnTo>
                  <a:pt x="3034293" y="2116420"/>
                </a:lnTo>
                <a:lnTo>
                  <a:pt x="0" y="2116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847132" y="7769114"/>
            <a:ext cx="3811132" cy="1110237"/>
            <a:chOff x="0" y="0"/>
            <a:chExt cx="5081509" cy="14803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1509" cy="1480316"/>
            </a:xfrm>
            <a:custGeom>
              <a:avLst/>
              <a:gdLst/>
              <a:ahLst/>
              <a:cxnLst/>
              <a:rect l="l" t="t" r="r" b="b"/>
              <a:pathLst>
                <a:path w="5081509" h="1480316">
                  <a:moveTo>
                    <a:pt x="0" y="0"/>
                  </a:moveTo>
                  <a:lnTo>
                    <a:pt x="5081509" y="0"/>
                  </a:lnTo>
                  <a:lnTo>
                    <a:pt x="5081509" y="1480316"/>
                  </a:lnTo>
                  <a:lnTo>
                    <a:pt x="0" y="1480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 t="-18616" b="-18616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833870" y="459912"/>
              <a:ext cx="3413769" cy="68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>
                  <a:solidFill>
                    <a:srgbClr val="FFFAEF"/>
                  </a:solidFill>
                  <a:ea typeface="Jua"/>
                </a:rPr>
                <a:t>백엔드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372079" y="6780390"/>
            <a:ext cx="1543842" cy="1543842"/>
          </a:xfrm>
          <a:custGeom>
            <a:avLst/>
            <a:gdLst/>
            <a:ahLst/>
            <a:cxnLst/>
            <a:rect l="l" t="t" r="r" b="b"/>
            <a:pathLst>
              <a:path w="1543842" h="1543842">
                <a:moveTo>
                  <a:pt x="0" y="0"/>
                </a:moveTo>
                <a:lnTo>
                  <a:pt x="1543842" y="0"/>
                </a:lnTo>
                <a:lnTo>
                  <a:pt x="1543842" y="1543842"/>
                </a:lnTo>
                <a:lnTo>
                  <a:pt x="0" y="15438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307459" y="7562421"/>
            <a:ext cx="3811132" cy="1523622"/>
            <a:chOff x="0" y="0"/>
            <a:chExt cx="5081509" cy="2031496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0" y="0"/>
              <a:ext cx="5081509" cy="2031496"/>
            </a:xfrm>
            <a:custGeom>
              <a:avLst/>
              <a:gdLst/>
              <a:ahLst/>
              <a:cxnLst/>
              <a:rect l="l" t="t" r="r" b="b"/>
              <a:pathLst>
                <a:path w="5081509" h="2031496">
                  <a:moveTo>
                    <a:pt x="0" y="0"/>
                  </a:moveTo>
                  <a:lnTo>
                    <a:pt x="5081509" y="0"/>
                  </a:lnTo>
                  <a:lnTo>
                    <a:pt x="5081509" y="2031496"/>
                  </a:lnTo>
                  <a:lnTo>
                    <a:pt x="0" y="203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848682" y="786302"/>
              <a:ext cx="3413769" cy="68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>
                  <a:solidFill>
                    <a:srgbClr val="000000"/>
                  </a:solidFill>
                  <a:latin typeface="Jua"/>
                </a:rPr>
                <a:t>DB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2850313" y="6947570"/>
            <a:ext cx="1643087" cy="1643087"/>
          </a:xfrm>
          <a:custGeom>
            <a:avLst/>
            <a:gdLst/>
            <a:ahLst/>
            <a:cxnLst/>
            <a:rect l="l" t="t" r="r" b="b"/>
            <a:pathLst>
              <a:path w="1643087" h="1643087">
                <a:moveTo>
                  <a:pt x="0" y="0"/>
                </a:moveTo>
                <a:lnTo>
                  <a:pt x="1643086" y="0"/>
                </a:lnTo>
                <a:lnTo>
                  <a:pt x="1643086" y="1643087"/>
                </a:lnTo>
                <a:lnTo>
                  <a:pt x="0" y="1643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766290" y="7562421"/>
            <a:ext cx="3811132" cy="1523622"/>
            <a:chOff x="0" y="0"/>
            <a:chExt cx="5081509" cy="2031496"/>
          </a:xfrm>
        </p:grpSpPr>
        <p:sp>
          <p:nvSpPr>
            <p:cNvPr id="17" name="Freeform 17"/>
            <p:cNvSpPr/>
            <p:nvPr/>
          </p:nvSpPr>
          <p:spPr>
            <a:xfrm rot="-10800000">
              <a:off x="0" y="0"/>
              <a:ext cx="5081509" cy="2031496"/>
            </a:xfrm>
            <a:custGeom>
              <a:avLst/>
              <a:gdLst/>
              <a:ahLst/>
              <a:cxnLst/>
              <a:rect l="l" t="t" r="r" b="b"/>
              <a:pathLst>
                <a:path w="5081509" h="2031496">
                  <a:moveTo>
                    <a:pt x="0" y="0"/>
                  </a:moveTo>
                  <a:lnTo>
                    <a:pt x="5081509" y="0"/>
                  </a:lnTo>
                  <a:lnTo>
                    <a:pt x="5081509" y="2031496"/>
                  </a:lnTo>
                  <a:lnTo>
                    <a:pt x="0" y="203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848682" y="786302"/>
              <a:ext cx="3413769" cy="68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>
                  <a:solidFill>
                    <a:srgbClr val="000000"/>
                  </a:solidFill>
                  <a:latin typeface="Jua"/>
                </a:rPr>
                <a:t>???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496450" y="4279671"/>
            <a:ext cx="968070" cy="968070"/>
          </a:xfrm>
          <a:custGeom>
            <a:avLst/>
            <a:gdLst/>
            <a:ahLst/>
            <a:cxnLst/>
            <a:rect l="l" t="t" r="r" b="b"/>
            <a:pathLst>
              <a:path w="968070" h="968070">
                <a:moveTo>
                  <a:pt x="0" y="0"/>
                </a:moveTo>
                <a:lnTo>
                  <a:pt x="968070" y="0"/>
                </a:lnTo>
                <a:lnTo>
                  <a:pt x="968070" y="968070"/>
                </a:lnTo>
                <a:lnTo>
                  <a:pt x="0" y="9680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328299">
            <a:off x="8546078" y="3723665"/>
            <a:ext cx="889522" cy="1329835"/>
          </a:xfrm>
          <a:custGeom>
            <a:avLst/>
            <a:gdLst/>
            <a:ahLst/>
            <a:cxnLst/>
            <a:rect l="l" t="t" r="r" b="b"/>
            <a:pathLst>
              <a:path w="889522" h="1329835">
                <a:moveTo>
                  <a:pt x="0" y="0"/>
                </a:moveTo>
                <a:lnTo>
                  <a:pt x="889522" y="0"/>
                </a:lnTo>
                <a:lnTo>
                  <a:pt x="889522" y="1329835"/>
                </a:lnTo>
                <a:lnTo>
                  <a:pt x="0" y="13298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371829">
            <a:off x="9137821" y="4340190"/>
            <a:ext cx="1101809" cy="979386"/>
          </a:xfrm>
          <a:custGeom>
            <a:avLst/>
            <a:gdLst/>
            <a:ahLst/>
            <a:cxnLst/>
            <a:rect l="l" t="t" r="r" b="b"/>
            <a:pathLst>
              <a:path w="1101809" h="979386">
                <a:moveTo>
                  <a:pt x="0" y="0"/>
                </a:moveTo>
                <a:lnTo>
                  <a:pt x="1101809" y="0"/>
                </a:lnTo>
                <a:lnTo>
                  <a:pt x="1101809" y="979386"/>
                </a:lnTo>
                <a:lnTo>
                  <a:pt x="0" y="97938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274345">
            <a:off x="10046436" y="4459966"/>
            <a:ext cx="1170394" cy="933389"/>
          </a:xfrm>
          <a:custGeom>
            <a:avLst/>
            <a:gdLst/>
            <a:ahLst/>
            <a:cxnLst/>
            <a:rect l="l" t="t" r="r" b="b"/>
            <a:pathLst>
              <a:path w="1170394" h="933389">
                <a:moveTo>
                  <a:pt x="0" y="0"/>
                </a:moveTo>
                <a:lnTo>
                  <a:pt x="1170394" y="0"/>
                </a:lnTo>
                <a:lnTo>
                  <a:pt x="1170394" y="933389"/>
                </a:lnTo>
                <a:lnTo>
                  <a:pt x="0" y="9333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238434" y="4829883"/>
            <a:ext cx="3811132" cy="1523622"/>
            <a:chOff x="0" y="0"/>
            <a:chExt cx="5081509" cy="2031496"/>
          </a:xfrm>
        </p:grpSpPr>
        <p:sp>
          <p:nvSpPr>
            <p:cNvPr id="24" name="Freeform 24"/>
            <p:cNvSpPr/>
            <p:nvPr/>
          </p:nvSpPr>
          <p:spPr>
            <a:xfrm rot="-10800000">
              <a:off x="0" y="0"/>
              <a:ext cx="5081509" cy="2031496"/>
            </a:xfrm>
            <a:custGeom>
              <a:avLst/>
              <a:gdLst/>
              <a:ahLst/>
              <a:cxnLst/>
              <a:rect l="l" t="t" r="r" b="b"/>
              <a:pathLst>
                <a:path w="5081509" h="2031496">
                  <a:moveTo>
                    <a:pt x="0" y="0"/>
                  </a:moveTo>
                  <a:lnTo>
                    <a:pt x="5081509" y="0"/>
                  </a:lnTo>
                  <a:lnTo>
                    <a:pt x="5081509" y="2031496"/>
                  </a:lnTo>
                  <a:lnTo>
                    <a:pt x="0" y="203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833870" y="786301"/>
              <a:ext cx="3413769" cy="68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>
                  <a:solidFill>
                    <a:srgbClr val="000000"/>
                  </a:solidFill>
                  <a:latin typeface="Jua"/>
                </a:rPr>
                <a:t>Front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2850313" y="3726622"/>
            <a:ext cx="1670387" cy="1521119"/>
          </a:xfrm>
          <a:custGeom>
            <a:avLst/>
            <a:gdLst/>
            <a:ahLst/>
            <a:cxnLst/>
            <a:rect l="l" t="t" r="r" b="b"/>
            <a:pathLst>
              <a:path w="1670387" h="1521119">
                <a:moveTo>
                  <a:pt x="0" y="0"/>
                </a:moveTo>
                <a:lnTo>
                  <a:pt x="1670387" y="0"/>
                </a:lnTo>
                <a:lnTo>
                  <a:pt x="1670387" y="1521119"/>
                </a:lnTo>
                <a:lnTo>
                  <a:pt x="0" y="152111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1766290" y="4829883"/>
            <a:ext cx="3811132" cy="1523622"/>
            <a:chOff x="0" y="0"/>
            <a:chExt cx="5081509" cy="2031496"/>
          </a:xfrm>
        </p:grpSpPr>
        <p:sp>
          <p:nvSpPr>
            <p:cNvPr id="28" name="Freeform 28"/>
            <p:cNvSpPr/>
            <p:nvPr/>
          </p:nvSpPr>
          <p:spPr>
            <a:xfrm rot="-10800000">
              <a:off x="0" y="0"/>
              <a:ext cx="5081509" cy="2031496"/>
            </a:xfrm>
            <a:custGeom>
              <a:avLst/>
              <a:gdLst/>
              <a:ahLst/>
              <a:cxnLst/>
              <a:rect l="l" t="t" r="r" b="b"/>
              <a:pathLst>
                <a:path w="5081509" h="2031496">
                  <a:moveTo>
                    <a:pt x="0" y="0"/>
                  </a:moveTo>
                  <a:lnTo>
                    <a:pt x="5081509" y="0"/>
                  </a:lnTo>
                  <a:lnTo>
                    <a:pt x="5081509" y="2031496"/>
                  </a:lnTo>
                  <a:lnTo>
                    <a:pt x="0" y="203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366266" y="786301"/>
              <a:ext cx="4348977" cy="681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0"/>
                </a:lnSpc>
              </a:pPr>
              <a:r>
                <a:rPr lang="en-US" sz="3500">
                  <a:solidFill>
                    <a:srgbClr val="FFFAEF"/>
                  </a:solidFill>
                  <a:ea typeface="Jua"/>
                </a:rPr>
                <a:t>협업 툴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067548" y="1104221"/>
            <a:ext cx="12290952" cy="1780958"/>
            <a:chOff x="0" y="-171451"/>
            <a:chExt cx="16387936" cy="2374610"/>
          </a:xfrm>
        </p:grpSpPr>
        <p:sp>
          <p:nvSpPr>
            <p:cNvPr id="31" name="TextBox 31"/>
            <p:cNvSpPr txBox="1"/>
            <p:nvPr/>
          </p:nvSpPr>
          <p:spPr>
            <a:xfrm>
              <a:off x="0" y="-171451"/>
              <a:ext cx="16387936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 dirty="0" err="1">
                  <a:solidFill>
                    <a:srgbClr val="000000"/>
                  </a:solidFill>
                  <a:ea typeface="Jua"/>
                </a:rPr>
                <a:t>사용</a:t>
              </a:r>
              <a:r>
                <a:rPr lang="en-US" sz="7200" dirty="0">
                  <a:solidFill>
                    <a:srgbClr val="000000"/>
                  </a:solidFill>
                  <a:ea typeface="Jua"/>
                </a:rPr>
                <a:t> </a:t>
              </a:r>
              <a:r>
                <a:rPr lang="en-US" sz="7200" dirty="0" err="1" smtClean="0">
                  <a:solidFill>
                    <a:srgbClr val="000000"/>
                  </a:solidFill>
                  <a:ea typeface="Jua"/>
                </a:rPr>
                <a:t>기술스택</a:t>
              </a:r>
              <a:endParaRPr lang="en-US" sz="7200" dirty="0">
                <a:solidFill>
                  <a:srgbClr val="000000"/>
                </a:solidFill>
                <a:ea typeface="Jua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974478" y="1637586"/>
              <a:ext cx="14438980" cy="565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37396">
            <a:off x="7972009" y="5738077"/>
            <a:ext cx="8964268" cy="850658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98524" y="939845"/>
            <a:ext cx="12290952" cy="1641151"/>
            <a:chOff x="0" y="0"/>
            <a:chExt cx="16387936" cy="2188202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1450"/>
              <a:ext cx="16387936" cy="1631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ea typeface="Jua"/>
                </a:rPr>
                <a:t>설계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74478" y="1609011"/>
              <a:ext cx="14438980" cy="588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776060">
            <a:off x="12219516" y="-1981356"/>
            <a:ext cx="8338090" cy="7254138"/>
          </a:xfrm>
          <a:custGeom>
            <a:avLst/>
            <a:gdLst/>
            <a:ahLst/>
            <a:cxnLst/>
            <a:rect l="l" t="t" r="r" b="b"/>
            <a:pathLst>
              <a:path w="8338090" h="7254138">
                <a:moveTo>
                  <a:pt x="0" y="0"/>
                </a:moveTo>
                <a:lnTo>
                  <a:pt x="8338090" y="0"/>
                </a:lnTo>
                <a:lnTo>
                  <a:pt x="8338090" y="7254138"/>
                </a:lnTo>
                <a:lnTo>
                  <a:pt x="0" y="7254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1903" y="3142694"/>
            <a:ext cx="7712377" cy="7271097"/>
          </a:xfrm>
          <a:custGeom>
            <a:avLst/>
            <a:gdLst/>
            <a:ahLst/>
            <a:cxnLst/>
            <a:rect l="l" t="t" r="r" b="b"/>
            <a:pathLst>
              <a:path w="7712377" h="7271097">
                <a:moveTo>
                  <a:pt x="0" y="0"/>
                </a:moveTo>
                <a:lnTo>
                  <a:pt x="7712377" y="0"/>
                </a:lnTo>
                <a:lnTo>
                  <a:pt x="7712377" y="7271097"/>
                </a:lnTo>
                <a:lnTo>
                  <a:pt x="0" y="7271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932552" y="3142694"/>
            <a:ext cx="3802433" cy="4072551"/>
          </a:xfrm>
          <a:custGeom>
            <a:avLst/>
            <a:gdLst/>
            <a:ahLst/>
            <a:cxnLst/>
            <a:rect l="l" t="t" r="r" b="b"/>
            <a:pathLst>
              <a:path w="3802433" h="4072551">
                <a:moveTo>
                  <a:pt x="0" y="0"/>
                </a:moveTo>
                <a:lnTo>
                  <a:pt x="3802433" y="0"/>
                </a:lnTo>
                <a:lnTo>
                  <a:pt x="3802433" y="4072551"/>
                </a:lnTo>
                <a:lnTo>
                  <a:pt x="0" y="4072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26969" y="5814295"/>
            <a:ext cx="4016032" cy="4472705"/>
          </a:xfrm>
          <a:custGeom>
            <a:avLst/>
            <a:gdLst/>
            <a:ahLst/>
            <a:cxnLst/>
            <a:rect l="l" t="t" r="r" b="b"/>
            <a:pathLst>
              <a:path w="4016032" h="4472705">
                <a:moveTo>
                  <a:pt x="0" y="0"/>
                </a:moveTo>
                <a:lnTo>
                  <a:pt x="4016032" y="0"/>
                </a:lnTo>
                <a:lnTo>
                  <a:pt x="4016032" y="4472705"/>
                </a:lnTo>
                <a:lnTo>
                  <a:pt x="0" y="4472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326150" y="3142694"/>
            <a:ext cx="3845285" cy="5582568"/>
          </a:xfrm>
          <a:custGeom>
            <a:avLst/>
            <a:gdLst/>
            <a:ahLst/>
            <a:cxnLst/>
            <a:rect l="l" t="t" r="r" b="b"/>
            <a:pathLst>
              <a:path w="3845285" h="5582568">
                <a:moveTo>
                  <a:pt x="0" y="0"/>
                </a:moveTo>
                <a:lnTo>
                  <a:pt x="3845284" y="0"/>
                </a:lnTo>
                <a:lnTo>
                  <a:pt x="3845284" y="5582568"/>
                </a:lnTo>
                <a:lnTo>
                  <a:pt x="0" y="5582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21903" y="2057088"/>
            <a:ext cx="5934664" cy="92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5250">
                <a:solidFill>
                  <a:srgbClr val="000000"/>
                </a:solidFill>
                <a:latin typeface="Jua"/>
              </a:rPr>
              <a:t>ERD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14128" y="2057088"/>
            <a:ext cx="5934664" cy="923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5250">
                <a:solidFill>
                  <a:srgbClr val="000000"/>
                </a:solidFill>
                <a:ea typeface="Jua"/>
              </a:rPr>
              <a:t>프로토타입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61772" y="-3021714"/>
            <a:ext cx="9133702" cy="86175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72380" y="1555751"/>
            <a:ext cx="9524987" cy="1951258"/>
            <a:chOff x="0" y="0"/>
            <a:chExt cx="12699982" cy="26016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699982" cy="2601678"/>
              <a:chOff x="0" y="0"/>
              <a:chExt cx="4512977" cy="9245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12977" cy="924514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4514">
                    <a:moveTo>
                      <a:pt x="4388517" y="924514"/>
                    </a:moveTo>
                    <a:lnTo>
                      <a:pt x="124460" y="924514"/>
                    </a:lnTo>
                    <a:cubicBezTo>
                      <a:pt x="55880" y="924514"/>
                      <a:pt x="0" y="868634"/>
                      <a:pt x="0" y="8000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0054"/>
                    </a:lnTo>
                    <a:cubicBezTo>
                      <a:pt x="4512977" y="868634"/>
                      <a:pt x="4457097" y="924514"/>
                      <a:pt x="4388517" y="924514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21229" y="521946"/>
              <a:ext cx="10820400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로그인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유저를 인식해 개별기능(운동기록, 찜기능) 제공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5820624">
            <a:off x="13904087" y="6071451"/>
            <a:ext cx="7504569" cy="8819473"/>
          </a:xfrm>
          <a:custGeom>
            <a:avLst/>
            <a:gdLst/>
            <a:ahLst/>
            <a:cxnLst/>
            <a:rect l="l" t="t" r="r" b="b"/>
            <a:pathLst>
              <a:path w="7504569" h="8819473">
                <a:moveTo>
                  <a:pt x="0" y="0"/>
                </a:moveTo>
                <a:lnTo>
                  <a:pt x="7504570" y="0"/>
                </a:lnTo>
                <a:lnTo>
                  <a:pt x="7504570" y="8819473"/>
                </a:lnTo>
                <a:lnTo>
                  <a:pt x="0" y="8819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6613"/>
            <a:ext cx="643612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ea typeface="Jua"/>
              </a:rPr>
              <a:t>구현내용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72380" y="6871173"/>
            <a:ext cx="9524987" cy="1955068"/>
            <a:chOff x="0" y="0"/>
            <a:chExt cx="12699982" cy="260675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821229" y="521946"/>
              <a:ext cx="10820400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중요사항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JWT사용!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72380" y="4211255"/>
            <a:ext cx="9524987" cy="1955068"/>
            <a:chOff x="0" y="0"/>
            <a:chExt cx="12699982" cy="260675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702667" y="517672"/>
              <a:ext cx="10820400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회원가입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02667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ea typeface="Nanum Gothic"/>
                </a:rPr>
                <a:t>기존 회원과 중복되는 아이디는 가입 거부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0779" y="3452946"/>
            <a:ext cx="5889445" cy="5773345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932436" y="5680488"/>
            <a:ext cx="81153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사진이나 gif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81100" y="2353455"/>
            <a:ext cx="81153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1. 로그인 및 회원가입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74879" y="636365"/>
            <a:ext cx="7339367" cy="2934148"/>
          </a:xfrm>
          <a:custGeom>
            <a:avLst/>
            <a:gdLst/>
            <a:ahLst/>
            <a:cxnLst/>
            <a:rect l="l" t="t" r="r" b="b"/>
            <a:pathLst>
              <a:path w="7339367" h="2934148">
                <a:moveTo>
                  <a:pt x="0" y="0"/>
                </a:moveTo>
                <a:lnTo>
                  <a:pt x="7339366" y="0"/>
                </a:lnTo>
                <a:lnTo>
                  <a:pt x="7339366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574879" y="7120458"/>
            <a:ext cx="7452569" cy="2979404"/>
          </a:xfrm>
          <a:custGeom>
            <a:avLst/>
            <a:gdLst/>
            <a:ahLst/>
            <a:cxnLst/>
            <a:rect l="l" t="t" r="r" b="b"/>
            <a:pathLst>
              <a:path w="7452569" h="2979404">
                <a:moveTo>
                  <a:pt x="7452569" y="0"/>
                </a:moveTo>
                <a:lnTo>
                  <a:pt x="0" y="0"/>
                </a:lnTo>
                <a:lnTo>
                  <a:pt x="0" y="2979404"/>
                </a:lnTo>
                <a:lnTo>
                  <a:pt x="7452569" y="2979404"/>
                </a:lnTo>
                <a:lnTo>
                  <a:pt x="74525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9574879" y="3798965"/>
            <a:ext cx="7331412" cy="2930967"/>
          </a:xfrm>
          <a:custGeom>
            <a:avLst/>
            <a:gdLst/>
            <a:ahLst/>
            <a:cxnLst/>
            <a:rect l="l" t="t" r="r" b="b"/>
            <a:pathLst>
              <a:path w="7331412" h="2930967">
                <a:moveTo>
                  <a:pt x="0" y="0"/>
                </a:moveTo>
                <a:lnTo>
                  <a:pt x="7331411" y="0"/>
                </a:lnTo>
                <a:lnTo>
                  <a:pt x="7331411" y="2930968"/>
                </a:lnTo>
                <a:lnTo>
                  <a:pt x="0" y="2930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3116403">
            <a:off x="-2036671" y="5334856"/>
            <a:ext cx="10343361" cy="912474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340257" y="1268024"/>
            <a:ext cx="5921812" cy="1905635"/>
            <a:chOff x="0" y="0"/>
            <a:chExt cx="7895750" cy="2540847"/>
          </a:xfrm>
        </p:grpSpPr>
        <p:sp>
          <p:nvSpPr>
            <p:cNvPr id="7" name="TextBox 7"/>
            <p:cNvSpPr txBox="1"/>
            <p:nvPr/>
          </p:nvSpPr>
          <p:spPr>
            <a:xfrm>
              <a:off x="0" y="970915"/>
              <a:ext cx="7895750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Canva 프레젠테이션으로 모든 청중을 놀라게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하세요. 디자인과 계획, 프레젠테이션을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한 곳에서 해결할 수 있어요.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7895750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첫 번째 종합 결과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40257" y="4393549"/>
            <a:ext cx="6102812" cy="1903872"/>
            <a:chOff x="0" y="0"/>
            <a:chExt cx="8137083" cy="253849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68565"/>
              <a:ext cx="8137083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Canva 프레젠테이션으로 모든 청중을 놀라게</a:t>
              </a:r>
              <a:r>
                <a:rPr lang="en-US" sz="2300">
                  <a:solidFill>
                    <a:srgbClr val="000000"/>
                  </a:solidFill>
                  <a:latin typeface="Nanum Gothic"/>
                </a:rPr>
                <a:t>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하세요. 디자인과 계획, 프레젠테이션을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한 곳에서 해결할 수 있어요.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8137083" cy="845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두 번째 종합 결과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03288" y="7658224"/>
            <a:ext cx="5976750" cy="1903872"/>
            <a:chOff x="0" y="0"/>
            <a:chExt cx="7969000" cy="253849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968565"/>
              <a:ext cx="7969000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Canva 프레젠테이션으로 모든 청중을 놀라게</a:t>
              </a:r>
              <a:r>
                <a:rPr lang="en-US" sz="2300">
                  <a:solidFill>
                    <a:srgbClr val="000000"/>
                  </a:solidFill>
                  <a:latin typeface="Nanum Gothic"/>
                </a:rPr>
                <a:t>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하세요. 디자인과 계획, 프레젠테이션을 </a:t>
              </a:r>
            </a:p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한 곳에서 해결할 수 있어요.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7969000" cy="845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세 번째 종합 결과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36613"/>
            <a:ext cx="643612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ea typeface="Jua"/>
              </a:rPr>
              <a:t>구현내용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1100" y="2353455"/>
            <a:ext cx="81153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2. 동영상 관련 기능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0779" y="3452946"/>
            <a:ext cx="5889445" cy="5773345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32436" y="5680488"/>
            <a:ext cx="81153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사진이나 gif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61772" y="-3021714"/>
            <a:ext cx="9133702" cy="86175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72380" y="1555751"/>
            <a:ext cx="9524987" cy="1951258"/>
            <a:chOff x="0" y="0"/>
            <a:chExt cx="12699982" cy="26016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699982" cy="2601678"/>
              <a:chOff x="0" y="0"/>
              <a:chExt cx="4512977" cy="9245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512977" cy="924514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4514">
                    <a:moveTo>
                      <a:pt x="4388517" y="924514"/>
                    </a:moveTo>
                    <a:lnTo>
                      <a:pt x="124460" y="924514"/>
                    </a:lnTo>
                    <a:cubicBezTo>
                      <a:pt x="55880" y="924514"/>
                      <a:pt x="0" y="868634"/>
                      <a:pt x="0" y="8000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0054"/>
                    </a:lnTo>
                    <a:cubicBezTo>
                      <a:pt x="4512977" y="868634"/>
                      <a:pt x="4457097" y="924514"/>
                      <a:pt x="4388517" y="924514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821229" y="521946"/>
              <a:ext cx="10820400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음식 칼로리 계산 기능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유저를 인식해 개별기능(운동기록, 찜기능) 제공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5820624">
            <a:off x="13904087" y="6071451"/>
            <a:ext cx="7504569" cy="8819473"/>
          </a:xfrm>
          <a:custGeom>
            <a:avLst/>
            <a:gdLst/>
            <a:ahLst/>
            <a:cxnLst/>
            <a:rect l="l" t="t" r="r" b="b"/>
            <a:pathLst>
              <a:path w="7504569" h="8819473">
                <a:moveTo>
                  <a:pt x="0" y="0"/>
                </a:moveTo>
                <a:lnTo>
                  <a:pt x="7504570" y="0"/>
                </a:lnTo>
                <a:lnTo>
                  <a:pt x="7504570" y="8819473"/>
                </a:lnTo>
                <a:lnTo>
                  <a:pt x="0" y="88194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36613"/>
            <a:ext cx="6436125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ea typeface="Jua"/>
              </a:rPr>
              <a:t>구현내용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72380" y="6871173"/>
            <a:ext cx="9524987" cy="1955068"/>
            <a:chOff x="0" y="0"/>
            <a:chExt cx="12699982" cy="260675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821229" y="521946"/>
              <a:ext cx="10820400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Jua"/>
                </a:rPr>
                <a:t>??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21229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Nanum Gothic"/>
                  <a:ea typeface="Nanum Gothic"/>
                </a:rPr>
                <a:t>JWT사용!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872380" y="4211255"/>
            <a:ext cx="9524987" cy="1955068"/>
            <a:chOff x="0" y="0"/>
            <a:chExt cx="12699982" cy="260675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2699982" cy="2606758"/>
              <a:chOff x="0" y="0"/>
              <a:chExt cx="4512977" cy="92631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512977" cy="926319"/>
              </a:xfrm>
              <a:custGeom>
                <a:avLst/>
                <a:gdLst/>
                <a:ahLst/>
                <a:cxnLst/>
                <a:rect l="l" t="t" r="r" b="b"/>
                <a:pathLst>
                  <a:path w="4512977" h="926319">
                    <a:moveTo>
                      <a:pt x="4388517" y="926319"/>
                    </a:moveTo>
                    <a:lnTo>
                      <a:pt x="124460" y="926319"/>
                    </a:lnTo>
                    <a:cubicBezTo>
                      <a:pt x="55880" y="926319"/>
                      <a:pt x="0" y="870439"/>
                      <a:pt x="0" y="80185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01859"/>
                    </a:lnTo>
                    <a:cubicBezTo>
                      <a:pt x="4512977" y="870439"/>
                      <a:pt x="4457097" y="926319"/>
                      <a:pt x="4388517" y="926319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702667" y="517672"/>
              <a:ext cx="10820400" cy="840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ea typeface="Jua"/>
                </a:rPr>
                <a:t>적정 칼로리 계산 기능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02667" y="1501287"/>
              <a:ext cx="1105752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ea typeface="Nanum Gothic"/>
                </a:rPr>
                <a:t>기존 회원과 중복되는 아이디는 가입 거부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70779" y="3452946"/>
            <a:ext cx="5889445" cy="577334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23179" y="3605346"/>
            <a:ext cx="5889445" cy="577334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932436" y="5680488"/>
            <a:ext cx="81153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사진이나 gif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1100" y="2353455"/>
            <a:ext cx="811530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Jua"/>
                <a:ea typeface="Jua"/>
              </a:rPr>
              <a:t>3. 칼로리 계산 기능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428</Words>
  <Application>Microsoft Office PowerPoint</Application>
  <PresentationFormat>사용자 지정</PresentationFormat>
  <Paragraphs>89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Nanum Gothic</vt:lpstr>
      <vt:lpstr>Arial</vt:lpstr>
      <vt:lpstr>Calibri</vt:lpstr>
      <vt:lpstr>Jua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ssafit 김한중 김평섭</dc:title>
  <cp:lastModifiedBy>SSAFY</cp:lastModifiedBy>
  <cp:revision>2</cp:revision>
  <dcterms:created xsi:type="dcterms:W3CDTF">2006-08-16T00:00:00Z</dcterms:created>
  <dcterms:modified xsi:type="dcterms:W3CDTF">2023-11-23T06:13:35Z</dcterms:modified>
  <dc:identifier>DAF09F9Mv7g</dc:identifier>
</cp:coreProperties>
</file>